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49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3F6EF59-6199-42CF-8E80-5D97078B45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BA8CE5-AE27-495E-9679-FE7C253FB70C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99ED7F0-2391-47AB-836F-409EAB534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C3FF-B970-4478-ADFC-511F877F5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F54-F446-4BE9-A96E-881D4D7E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0A75-1302-4B03-B423-E25D559EF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9A1684-19A2-4DC6-9D89-98459F5D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379CB-F305-4313-A9D3-D72E64EC0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CF79DE-B77F-4164-972D-F844407D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7487C9-84EB-4F3A-88B9-E8FE339E6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8278-D009-4B0D-8C5B-DBD2C6E15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BD4F1-941C-4EFA-ABF3-E17B11C3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CAEA8A-C6E9-4FFD-ACD1-EA4020132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8BE484-017A-423E-A545-B65634A39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6" r:id="rId2"/>
    <p:sldLayoutId id="2147484141" r:id="rId3"/>
    <p:sldLayoutId id="2147484142" r:id="rId4"/>
    <p:sldLayoutId id="2147484143" r:id="rId5"/>
    <p:sldLayoutId id="2147484144" r:id="rId6"/>
    <p:sldLayoutId id="2147484137" r:id="rId7"/>
    <p:sldLayoutId id="2147484145" r:id="rId8"/>
    <p:sldLayoutId id="2147484146" r:id="rId9"/>
    <p:sldLayoutId id="2147484138" r:id="rId10"/>
    <p:sldLayoutId id="214748413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2016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Tulsa, Oklahoma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(Shoulder Strain – Slip, Trip and Fall)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389561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Summary: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No photo available.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45720" marR="45720" marT="89996" marB="89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87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 employee was moving a rotor with an overhead crane when he tripped on another rotor that was positioned on the floor.</a:t>
                      </a:r>
                    </a:p>
                  </a:txBody>
                  <a:tcPr marL="45720" marR="457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381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</a:rPr>
                        <a:t>Distracted by other concerns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 and was not paying attention to footing and surroundings.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Inadequate identification of worksite/job hazards and inadequate planning.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</a:rPr>
                        <a:t>Employee was in a hurry.</a:t>
                      </a:r>
                      <a:endParaRPr lang="en-US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45720" marR="45720" marT="89996" marB="8999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Emphasize that no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 employee shall walk on or step over any stored parts, pieces or equipment.</a:t>
                      </a:r>
                    </a:p>
                    <a:p>
                      <a:pPr marL="171450" indent="-171450" algn="l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Review crane policy with employees with attention to pre-lift meeting to stress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 importance of identifying a path of travel.</a:t>
                      </a:r>
                    </a:p>
                    <a:p>
                      <a:pPr marL="171450" indent="-171450" algn="l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Stage rotors in stands instead of resting on the floor.</a:t>
                      </a:r>
                      <a:endParaRPr lang="en-US" sz="1300" dirty="0" smtClean="0">
                        <a:solidFill>
                          <a:srgbClr val="000000"/>
                        </a:solidFill>
                        <a:cs typeface="Arial" pitchFamily="34" charset="0"/>
                      </a:endParaRP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1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00725"/>
            <a:ext cx="39560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8639</TotalTime>
  <Words>140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500</cp:revision>
  <cp:lastPrinted>2003-11-04T16:53:27Z</cp:lastPrinted>
  <dcterms:created xsi:type="dcterms:W3CDTF">2004-01-23T18:06:09Z</dcterms:created>
  <dcterms:modified xsi:type="dcterms:W3CDTF">2017-03-06T17:32:32Z</dcterms:modified>
</cp:coreProperties>
</file>